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64" r:id="rId2"/>
    <p:sldId id="263" r:id="rId3"/>
    <p:sldId id="327" r:id="rId4"/>
    <p:sldId id="269" r:id="rId5"/>
    <p:sldId id="328" r:id="rId6"/>
    <p:sldId id="329" r:id="rId7"/>
    <p:sldId id="324" r:id="rId8"/>
    <p:sldId id="265" r:id="rId9"/>
    <p:sldId id="323" r:id="rId10"/>
    <p:sldId id="279" r:id="rId11"/>
    <p:sldId id="288" r:id="rId12"/>
    <p:sldId id="287" r:id="rId13"/>
    <p:sldId id="281" r:id="rId14"/>
    <p:sldId id="291" r:id="rId15"/>
    <p:sldId id="292" r:id="rId16"/>
    <p:sldId id="293" r:id="rId17"/>
    <p:sldId id="294" r:id="rId18"/>
    <p:sldId id="290" r:id="rId19"/>
    <p:sldId id="296" r:id="rId20"/>
    <p:sldId id="299" r:id="rId21"/>
    <p:sldId id="304" r:id="rId22"/>
    <p:sldId id="301" r:id="rId23"/>
    <p:sldId id="302" r:id="rId24"/>
    <p:sldId id="298" r:id="rId25"/>
    <p:sldId id="306" r:id="rId26"/>
    <p:sldId id="305" r:id="rId27"/>
    <p:sldId id="308" r:id="rId28"/>
    <p:sldId id="309" r:id="rId29"/>
    <p:sldId id="322" r:id="rId30"/>
    <p:sldId id="325" r:id="rId31"/>
    <p:sldId id="266" r:id="rId32"/>
    <p:sldId id="267" r:id="rId33"/>
    <p:sldId id="268" r:id="rId34"/>
    <p:sldId id="270" r:id="rId35"/>
    <p:sldId id="271" r:id="rId36"/>
    <p:sldId id="272" r:id="rId37"/>
    <p:sldId id="275" r:id="rId38"/>
    <p:sldId id="276" r:id="rId39"/>
    <p:sldId id="310" r:id="rId40"/>
    <p:sldId id="316" r:id="rId41"/>
    <p:sldId id="317" r:id="rId42"/>
    <p:sldId id="314" r:id="rId43"/>
    <p:sldId id="320" r:id="rId44"/>
    <p:sldId id="319" r:id="rId45"/>
    <p:sldId id="318" r:id="rId46"/>
    <p:sldId id="326" r:id="rId47"/>
    <p:sldId id="257" r:id="rId48"/>
    <p:sldId id="258" r:id="rId49"/>
    <p:sldId id="262" r:id="rId50"/>
    <p:sldId id="260" r:id="rId51"/>
    <p:sldId id="274" r:id="rId52"/>
    <p:sldId id="277" r:id="rId53"/>
    <p:sldId id="278" r:id="rId54"/>
    <p:sldId id="280" r:id="rId55"/>
    <p:sldId id="321" r:id="rId5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0C7BD90-7223-4558-8003-EF59D06F9BDF}">
          <p14:sldIdLst>
            <p14:sldId id="264"/>
            <p14:sldId id="263"/>
          </p14:sldIdLst>
        </p14:section>
        <p14:section name="Prerequisites" id="{ECE5BBC1-2948-4507-A77D-79E935B8B19C}">
          <p14:sldIdLst>
            <p14:sldId id="327"/>
            <p14:sldId id="269"/>
            <p14:sldId id="328"/>
            <p14:sldId id="329"/>
          </p14:sldIdLst>
        </p14:section>
        <p14:section name="Why" id="{EE74AE4F-ECD2-4188-9264-630BD593F99D}">
          <p14:sldIdLst>
            <p14:sldId id="324"/>
            <p14:sldId id="265"/>
          </p14:sldIdLst>
        </p14:section>
        <p14:section name="Workflows" id="{5722A17D-1706-4DD9-8F8C-AAAE7A10168C}">
          <p14:sldIdLst>
            <p14:sldId id="323"/>
            <p14:sldId id="279"/>
            <p14:sldId id="288"/>
            <p14:sldId id="287"/>
            <p14:sldId id="281"/>
            <p14:sldId id="291"/>
            <p14:sldId id="292"/>
            <p14:sldId id="293"/>
            <p14:sldId id="294"/>
            <p14:sldId id="290"/>
            <p14:sldId id="296"/>
            <p14:sldId id="299"/>
            <p14:sldId id="304"/>
            <p14:sldId id="301"/>
            <p14:sldId id="302"/>
            <p14:sldId id="298"/>
            <p14:sldId id="306"/>
            <p14:sldId id="305"/>
            <p14:sldId id="308"/>
            <p14:sldId id="309"/>
            <p14:sldId id="322"/>
          </p14:sldIdLst>
        </p14:section>
        <p14:section name="Common Pitfalls" id="{57F7DA86-19F0-45B1-945C-A4CFE0B39DCC}">
          <p14:sldIdLst>
            <p14:sldId id="325"/>
            <p14:sldId id="266"/>
            <p14:sldId id="267"/>
            <p14:sldId id="268"/>
            <p14:sldId id="270"/>
            <p14:sldId id="271"/>
            <p14:sldId id="272"/>
            <p14:sldId id="275"/>
            <p14:sldId id="276"/>
            <p14:sldId id="310"/>
            <p14:sldId id="316"/>
            <p14:sldId id="317"/>
            <p14:sldId id="314"/>
            <p14:sldId id="320"/>
            <p14:sldId id="319"/>
            <p14:sldId id="318"/>
          </p14:sldIdLst>
        </p14:section>
        <p14:section name="Outside-in Diamond" id="{A0818496-F55D-4018-8A76-9B3D04D31E4D}">
          <p14:sldIdLst>
            <p14:sldId id="326"/>
            <p14:sldId id="257"/>
            <p14:sldId id="258"/>
            <p14:sldId id="262"/>
            <p14:sldId id="260"/>
          </p14:sldIdLst>
        </p14:section>
        <p14:section name="Appendix" id="{C9DDEB7E-B77C-4BB3-8FBE-17DDD6FC8805}">
          <p14:sldIdLst>
            <p14:sldId id="274"/>
            <p14:sldId id="277"/>
            <p14:sldId id="278"/>
            <p14:sldId id="280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C9EF"/>
    <a:srgbClr val="C59400"/>
    <a:srgbClr val="FFD966"/>
    <a:srgbClr val="BF9000"/>
    <a:srgbClr val="2E8EE4"/>
    <a:srgbClr val="FFF8E1"/>
    <a:srgbClr val="9A57CD"/>
    <a:srgbClr val="000000"/>
    <a:srgbClr val="7F6000"/>
    <a:srgbClr val="BA8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73962" autoAdjust="0"/>
  </p:normalViewPr>
  <p:slideViewPr>
    <p:cSldViewPr snapToGrid="0">
      <p:cViewPr>
        <p:scale>
          <a:sx n="61" d="100"/>
          <a:sy n="61" d="100"/>
        </p:scale>
        <p:origin x="150" y="-1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5427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2091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676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4720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088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39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0336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6926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681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70656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3068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230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8259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63193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16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19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48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52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13/02/2021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</a:t>
            </a:r>
            <a:r>
              <a:rPr lang="en-GB" sz="3600" dirty="0">
                <a:solidFill>
                  <a:schemeClr val="bg1"/>
                </a:solidFill>
              </a:rPr>
              <a:t>understand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there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 is no reason not to explore new paths…</a:t>
            </a:r>
            <a:endParaRPr lang="en-GB" sz="3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30A8B23-B7E4-4BCC-9087-704C9AAB432E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958D17-1369-4A9A-85FA-E97FAE29D1B8}"/>
              </a:ext>
            </a:extLst>
          </p:cNvPr>
          <p:cNvCxnSpPr>
            <a:cxnSpLocks/>
            <a:stCxn id="40" idx="0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28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DD5410-D049-40F9-A4B3-39AA1D8956B3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1CF6C548-B334-4927-96A7-616CEACA482F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D54375-BDC1-4C29-AB96-EFDF4750E7C8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B10818A-2931-49E4-8F8B-1C3DE8BEA6FB}"/>
              </a:ext>
            </a:extLst>
          </p:cNvPr>
          <p:cNvSpPr/>
          <p:nvPr/>
        </p:nvSpPr>
        <p:spPr>
          <a:xfrm>
            <a:off x="7371393" y="19924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BE30A3-CF01-44BD-AFAC-90979B891E61}"/>
              </a:ext>
            </a:extLst>
          </p:cNvPr>
          <p:cNvCxnSpPr>
            <a:cxnSpLocks/>
            <a:stCxn id="40" idx="0"/>
            <a:endCxn id="36" idx="0"/>
          </p:cNvCxnSpPr>
          <p:nvPr/>
        </p:nvCxnSpPr>
        <p:spPr>
          <a:xfrm>
            <a:off x="8024536" y="2264671"/>
            <a:ext cx="472761" cy="954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40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Workflows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5" name="Title 3">
            <a:extLst>
              <a:ext uri="{FF2B5EF4-FFF2-40B4-BE49-F238E27FC236}">
                <a16:creationId xmlns:a16="http://schemas.microsoft.com/office/drawing/2014/main" id="{7E6B6067-0170-4BFF-B635-0296F2C45A15}"/>
              </a:ext>
            </a:extLst>
          </p:cNvPr>
          <p:cNvSpPr txBox="1">
            <a:spLocks/>
          </p:cNvSpPr>
          <p:nvPr/>
        </p:nvSpPr>
        <p:spPr>
          <a:xfrm>
            <a:off x="6380603" y="5371119"/>
            <a:ext cx="2347645" cy="710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76" name="Title 3">
            <a:extLst>
              <a:ext uri="{FF2B5EF4-FFF2-40B4-BE49-F238E27FC236}">
                <a16:creationId xmlns:a16="http://schemas.microsoft.com/office/drawing/2014/main" id="{10597A4A-58A4-43DB-9399-F47D6D1541B1}"/>
              </a:ext>
            </a:extLst>
          </p:cNvPr>
          <p:cNvSpPr txBox="1">
            <a:spLocks/>
          </p:cNvSpPr>
          <p:nvPr/>
        </p:nvSpPr>
        <p:spPr>
          <a:xfrm>
            <a:off x="9732302" y="5371119"/>
            <a:ext cx="2347645" cy="710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6B3E54-B4D1-47DD-92FC-37C745B12B08}"/>
              </a:ext>
            </a:extLst>
          </p:cNvPr>
          <p:cNvCxnSpPr>
            <a:cxnSpLocks/>
          </p:cNvCxnSpPr>
          <p:nvPr/>
        </p:nvCxnSpPr>
        <p:spPr>
          <a:xfrm>
            <a:off x="9312581" y="1404595"/>
            <a:ext cx="0" cy="5071414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FFCCE4-204C-4FE7-8886-66515772047B}"/>
              </a:ext>
            </a:extLst>
          </p:cNvPr>
          <p:cNvGrpSpPr/>
          <p:nvPr/>
        </p:nvGrpSpPr>
        <p:grpSpPr>
          <a:xfrm>
            <a:off x="5596323" y="3172741"/>
            <a:ext cx="2721627" cy="1379308"/>
            <a:chOff x="5075798" y="3811394"/>
            <a:chExt cx="2721627" cy="137930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D09B12C-8059-4AAE-80A0-BBE8FE3A6B5F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379308"/>
              <a:chOff x="5075798" y="3811394"/>
              <a:chExt cx="2721627" cy="137930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D6C03442-39D9-4A44-9E78-4125A3CA272C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379308"/>
                <a:chOff x="7991785" y="2943421"/>
                <a:chExt cx="3136284" cy="2876082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2403769-E98A-461A-82E9-4BFE65DFB732}"/>
                    </a:ext>
                  </a:extLst>
                </p:cNvPr>
                <p:cNvSpPr txBox="1"/>
                <p:nvPr/>
              </p:nvSpPr>
              <p:spPr>
                <a:xfrm>
                  <a:off x="9925356" y="2943421"/>
                  <a:ext cx="587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API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803D644C-8EAF-4FC9-8C6D-3C10BA065BD7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0A9C549E-2E46-4BAE-AE22-151946636C92}"/>
                    </a:ext>
                  </a:extLst>
                </p:cNvPr>
                <p:cNvCxnSpPr>
                  <a:cxnSpLocks/>
                  <a:stCxn id="64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5B96F073-30EC-430D-BF21-6AC446164573}"/>
                    </a:ext>
                  </a:extLst>
                </p:cNvPr>
                <p:cNvCxnSpPr>
                  <a:cxnSpLocks/>
                  <a:stCxn id="64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D01B5550-BD15-4264-926F-02B1645F4BD5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" name="Diamond 64">
                  <a:extLst>
                    <a:ext uri="{FF2B5EF4-FFF2-40B4-BE49-F238E27FC236}">
                      <a16:creationId xmlns:a16="http://schemas.microsoft.com/office/drawing/2014/main" id="{EDFDE4B5-A958-41F6-9727-D368381EF2B2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E6A6A3C6-8D92-47CA-9F7F-D255FB6A7597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1BC981EC-AF97-41A7-854F-4E1DEFE5951F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Connector: Curved 10">
                <a:extLst>
                  <a:ext uri="{FF2B5EF4-FFF2-40B4-BE49-F238E27FC236}">
                    <a16:creationId xmlns:a16="http://schemas.microsoft.com/office/drawing/2014/main" id="{4B1BDFD1-AAB2-453A-B54E-A2C0C5DD15E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111B0C-B953-4A25-AF92-CFC844D4FB3A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ADBBB91-A7CF-435C-96A0-3FBE934B69DE}"/>
                </a:ext>
              </a:extLst>
            </p:cNvPr>
            <p:cNvSpPr txBox="1"/>
            <p:nvPr/>
          </p:nvSpPr>
          <p:spPr>
            <a:xfrm>
              <a:off x="6600332" y="4574837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F26B63-BB64-40DE-8BE8-CBABF4036437}"/>
              </a:ext>
            </a:extLst>
          </p:cNvPr>
          <p:cNvGrpSpPr/>
          <p:nvPr/>
        </p:nvGrpSpPr>
        <p:grpSpPr>
          <a:xfrm>
            <a:off x="10229301" y="3495787"/>
            <a:ext cx="1353646" cy="867511"/>
            <a:chOff x="9829429" y="3872664"/>
            <a:chExt cx="1353646" cy="86751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B18F4FF-9BED-453F-811C-52DEAB1E3495}"/>
                </a:ext>
              </a:extLst>
            </p:cNvPr>
            <p:cNvGrpSpPr/>
            <p:nvPr/>
          </p:nvGrpSpPr>
          <p:grpSpPr>
            <a:xfrm>
              <a:off x="10276031" y="3902985"/>
              <a:ext cx="755482" cy="692804"/>
              <a:chOff x="7991785" y="2943421"/>
              <a:chExt cx="3136284" cy="2876082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5EE4948-04E9-414A-90E5-C862789F365C}"/>
                  </a:ext>
                </a:extLst>
              </p:cNvPr>
              <p:cNvSpPr txBox="1"/>
              <p:nvPr/>
            </p:nvSpPr>
            <p:spPr>
              <a:xfrm>
                <a:off x="9925356" y="2943421"/>
                <a:ext cx="58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b="1" dirty="0">
                    <a:latin typeface="Alte Haas Grotesk" panose="02000503000000020004" pitchFamily="2" charset="0"/>
                  </a:rPr>
                  <a:t>API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2DD5410-D049-40F9-A4B3-39AA1D8956B3}"/>
                  </a:ext>
                </a:extLst>
              </p:cNvPr>
              <p:cNvSpPr/>
              <p:nvPr/>
            </p:nvSpPr>
            <p:spPr>
              <a:xfrm>
                <a:off x="7991785" y="3299003"/>
                <a:ext cx="3136284" cy="2520500"/>
              </a:xfrm>
              <a:prstGeom prst="rect">
                <a:avLst/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D3391138-A80B-439B-80D5-AF5FFE48590F}"/>
                  </a:ext>
                </a:extLst>
              </p:cNvPr>
              <p:cNvSpPr/>
              <p:nvPr/>
            </p:nvSpPr>
            <p:spPr>
              <a:xfrm>
                <a:off x="8649458" y="4841146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16761F20-01A1-44AF-BE18-21F5A97495EB}"/>
                  </a:ext>
                </a:extLst>
              </p:cNvPr>
              <p:cNvSpPr/>
              <p:nvPr/>
            </p:nvSpPr>
            <p:spPr>
              <a:xfrm>
                <a:off x="10319245" y="4550447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C978D1C-F69B-4647-8D05-B42ED37AF45A}"/>
                  </a:ext>
                </a:extLst>
              </p:cNvPr>
              <p:cNvSpPr/>
              <p:nvPr/>
            </p:nvSpPr>
            <p:spPr>
              <a:xfrm>
                <a:off x="9615784" y="5159449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8" name="Connector: Elbow 57">
                <a:extLst>
                  <a:ext uri="{FF2B5EF4-FFF2-40B4-BE49-F238E27FC236}">
                    <a16:creationId xmlns:a16="http://schemas.microsoft.com/office/drawing/2014/main" id="{8587A79C-9A99-45B1-91D1-4C1DF2171FD0}"/>
                  </a:ext>
                </a:extLst>
              </p:cNvPr>
              <p:cNvCxnSpPr>
                <a:cxnSpLocks/>
                <a:stCxn id="54" idx="3"/>
                <a:endCxn id="55" idx="3"/>
              </p:cNvCxnSpPr>
              <p:nvPr/>
            </p:nvCxnSpPr>
            <p:spPr>
              <a:xfrm>
                <a:off x="10047607" y="3975631"/>
                <a:ext cx="734620" cy="765941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ctor: Elbow 58">
                <a:extLst>
                  <a:ext uri="{FF2B5EF4-FFF2-40B4-BE49-F238E27FC236}">
                    <a16:creationId xmlns:a16="http://schemas.microsoft.com/office/drawing/2014/main" id="{D2FA266B-FA8D-4A35-AC38-98A5B689F0B1}"/>
                  </a:ext>
                </a:extLst>
              </p:cNvPr>
              <p:cNvCxnSpPr>
                <a:cxnSpLocks/>
                <a:stCxn id="53" idx="3"/>
                <a:endCxn id="56" idx="1"/>
              </p:cNvCxnSpPr>
              <p:nvPr/>
            </p:nvCxnSpPr>
            <p:spPr>
              <a:xfrm>
                <a:off x="9112440" y="5032271"/>
                <a:ext cx="503344" cy="318303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B01AE05-96A7-4D5F-A0AA-35E17327877B}"/>
                  </a:ext>
                </a:extLst>
              </p:cNvPr>
              <p:cNvGrpSpPr/>
              <p:nvPr/>
            </p:nvGrpSpPr>
            <p:grpSpPr>
              <a:xfrm>
                <a:off x="9584625" y="3784506"/>
                <a:ext cx="644700" cy="382249"/>
                <a:chOff x="9227632" y="3957458"/>
                <a:chExt cx="644700" cy="382249"/>
              </a:xfrm>
            </p:grpSpPr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4E3C9C28-6212-46FB-A166-1D94C55DE18D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2" name="Diamond 61">
                  <a:extLst>
                    <a:ext uri="{FF2B5EF4-FFF2-40B4-BE49-F238E27FC236}">
                      <a16:creationId xmlns:a16="http://schemas.microsoft.com/office/drawing/2014/main" id="{849091E6-1A70-4EE9-9909-471EBABADBB3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FE7B47B4-60B6-4460-B155-E746839618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05722" y="4021263"/>
                <a:ext cx="375227" cy="819883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7ED7AED-0D4A-42E8-85A5-07CE528DECA4}"/>
                </a:ext>
              </a:extLst>
            </p:cNvPr>
            <p:cNvSpPr/>
            <p:nvPr/>
          </p:nvSpPr>
          <p:spPr>
            <a:xfrm>
              <a:off x="10103624" y="3872664"/>
              <a:ext cx="1079451" cy="86751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Connector: Curved 73">
              <a:extLst>
                <a:ext uri="{FF2B5EF4-FFF2-40B4-BE49-F238E27FC236}">
                  <a16:creationId xmlns:a16="http://schemas.microsoft.com/office/drawing/2014/main" id="{1F8FADBC-4BB0-4441-BB5D-5AFB0F90E62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0275701" y="3963079"/>
              <a:ext cx="7456" cy="900000"/>
            </a:xfrm>
            <a:prstGeom prst="curvedConnector3">
              <a:avLst>
                <a:gd name="adj1" fmla="val -7194245"/>
              </a:avLst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946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1921279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695" y="4944978"/>
            <a:ext cx="10624521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Common pitfalls &amp; mitigations</a:t>
            </a:r>
          </a:p>
        </p:txBody>
      </p:sp>
    </p:spTree>
    <p:extLst>
      <p:ext uri="{BB962C8B-B14F-4D97-AF65-F5344CB8AC3E}">
        <p14:creationId xmlns:p14="http://schemas.microsoft.com/office/powerpoint/2010/main" val="2932503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9AF69AC-F430-4942-9B37-9715D8272292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BA51C7-6639-428C-B1F2-92EF93EE2860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19D81E05-387D-4389-9B28-4D5B19783F17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4642883-E9C9-4769-9BFA-B80150BB6FC6}"/>
                  </a:ext>
                </a:extLst>
              </p:cNvPr>
              <p:cNvGrpSpPr/>
              <p:nvPr/>
            </p:nvGrpSpPr>
            <p:grpSpPr>
              <a:xfrm>
                <a:off x="7047561" y="2483217"/>
                <a:ext cx="3578139" cy="2706661"/>
                <a:chOff x="6882718" y="2581188"/>
                <a:chExt cx="3578139" cy="2706661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D3C017AD-1CF9-4ED1-8359-CFFFF6AA72F3}"/>
                    </a:ext>
                  </a:extLst>
                </p:cNvPr>
                <p:cNvSpPr/>
                <p:nvPr/>
              </p:nvSpPr>
              <p:spPr>
                <a:xfrm>
                  <a:off x="6882718" y="2581188"/>
                  <a:ext cx="3578139" cy="2706661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B1E4A0A-2FF6-435D-AE18-F65622DA0396}"/>
                    </a:ext>
                  </a:extLst>
                </p:cNvPr>
                <p:cNvSpPr/>
                <p:nvPr/>
              </p:nvSpPr>
              <p:spPr>
                <a:xfrm>
                  <a:off x="7609203" y="291558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0B96201-FBAA-432C-A632-591EADD6F9E2}"/>
                    </a:ext>
                  </a:extLst>
                </p:cNvPr>
                <p:cNvSpPr/>
                <p:nvPr/>
              </p:nvSpPr>
              <p:spPr>
                <a:xfrm>
                  <a:off x="7521760" y="4177539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995EAB6-6522-4572-B132-D5BB63896DE9}"/>
                    </a:ext>
                  </a:extLst>
                </p:cNvPr>
                <p:cNvSpPr/>
                <p:nvPr/>
              </p:nvSpPr>
              <p:spPr>
                <a:xfrm>
                  <a:off x="8925839" y="3237875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5DB95655-1790-499E-A6E6-22D2DB372E02}"/>
                    </a:ext>
                  </a:extLst>
                </p:cNvPr>
                <p:cNvSpPr/>
                <p:nvPr/>
              </p:nvSpPr>
              <p:spPr>
                <a:xfrm>
                  <a:off x="9299897" y="388287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19E8A0F-E8F1-427C-BF14-15039D2F6E57}"/>
                    </a:ext>
                  </a:extLst>
                </p:cNvPr>
                <p:cNvSpPr/>
                <p:nvPr/>
              </p:nvSpPr>
              <p:spPr>
                <a:xfrm>
                  <a:off x="8406955" y="455978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" name="Connector: Elbow 13">
                  <a:extLst>
                    <a:ext uri="{FF2B5EF4-FFF2-40B4-BE49-F238E27FC236}">
                      <a16:creationId xmlns:a16="http://schemas.microsoft.com/office/drawing/2014/main" id="{020A4D9B-9D33-4D81-B2B1-2748A59761DF}"/>
                    </a:ext>
                  </a:extLst>
                </p:cNvPr>
                <p:cNvCxnSpPr>
                  <a:stCxn id="7" idx="3"/>
                  <a:endCxn id="19" idx="1"/>
                </p:cNvCxnSpPr>
                <p:nvPr/>
              </p:nvCxnSpPr>
              <p:spPr>
                <a:xfrm>
                  <a:off x="8072185" y="3106712"/>
                  <a:ext cx="853654" cy="322288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6AF9A897-0D97-4875-B6D1-5DED2A3AC6C8}"/>
                    </a:ext>
                  </a:extLst>
                </p:cNvPr>
                <p:cNvCxnSpPr>
                  <a:stCxn id="19" idx="3"/>
                  <a:endCxn id="20" idx="3"/>
                </p:cNvCxnSpPr>
                <p:nvPr/>
              </p:nvCxnSpPr>
              <p:spPr>
                <a:xfrm>
                  <a:off x="9388821" y="3429000"/>
                  <a:ext cx="374058" cy="645003"/>
                </a:xfrm>
                <a:prstGeom prst="bentConnector3">
                  <a:avLst>
                    <a:gd name="adj1" fmla="val 161114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or: Elbow 24">
                  <a:extLst>
                    <a:ext uri="{FF2B5EF4-FFF2-40B4-BE49-F238E27FC236}">
                      <a16:creationId xmlns:a16="http://schemas.microsoft.com/office/drawing/2014/main" id="{D4132A7A-F9DD-43A2-BFCA-55B739EEE26C}"/>
                    </a:ext>
                  </a:extLst>
                </p:cNvPr>
                <p:cNvCxnSpPr>
                  <a:stCxn id="18" idx="3"/>
                  <a:endCxn id="21" idx="1"/>
                </p:cNvCxnSpPr>
                <p:nvPr/>
              </p:nvCxnSpPr>
              <p:spPr>
                <a:xfrm>
                  <a:off x="7984742" y="4368664"/>
                  <a:ext cx="422213" cy="382249"/>
                </a:xfrm>
                <a:prstGeom prst="bentConnector3">
                  <a:avLst>
                    <a:gd name="adj1" fmla="val 64307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FBC98D2F-F3B7-4C8F-A876-3E4315051910}"/>
                    </a:ext>
                  </a:extLst>
                </p:cNvPr>
                <p:cNvCxnSpPr>
                  <a:stCxn id="7" idx="2"/>
                  <a:endCxn id="18" idx="0"/>
                </p:cNvCxnSpPr>
                <p:nvPr/>
              </p:nvCxnSpPr>
              <p:spPr>
                <a:xfrm flipH="1">
                  <a:off x="7753251" y="3297836"/>
                  <a:ext cx="87443" cy="87970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C50C0532-995E-4B9E-86B4-73E60647BFAA}"/>
                    </a:ext>
                  </a:extLst>
                </p:cNvPr>
                <p:cNvSpPr/>
                <p:nvPr/>
              </p:nvSpPr>
              <p:spPr>
                <a:xfrm>
                  <a:off x="8072185" y="3020556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Diamond 29">
                  <a:extLst>
                    <a:ext uri="{FF2B5EF4-FFF2-40B4-BE49-F238E27FC236}">
                      <a16:creationId xmlns:a16="http://schemas.microsoft.com/office/drawing/2014/main" id="{AF748BE4-7139-4220-9D25-454DCA11AD45}"/>
                    </a:ext>
                  </a:extLst>
                </p:cNvPr>
                <p:cNvSpPr/>
                <p:nvPr/>
              </p:nvSpPr>
              <p:spPr>
                <a:xfrm>
                  <a:off x="9394132" y="333814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DCBD962-5247-4009-B6D8-81D90A739320}"/>
                  </a:ext>
                </a:extLst>
              </p:cNvPr>
              <p:cNvSpPr/>
              <p:nvPr/>
            </p:nvSpPr>
            <p:spPr>
              <a:xfrm>
                <a:off x="7907626" y="2390051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5CFD5B8F-D9F1-45CC-814D-55BD72E091FF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8005537" y="2589066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4BFB4A-61EF-4081-A2FF-BEF9469591ED}"/>
                </a:ext>
              </a:extLst>
            </p:cNvPr>
            <p:cNvSpPr txBox="1"/>
            <p:nvPr/>
          </p:nvSpPr>
          <p:spPr>
            <a:xfrm>
              <a:off x="9988550" y="2508250"/>
              <a:ext cx="596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</p:grpSp>
      <p:sp>
        <p:nvSpPr>
          <p:cNvPr id="33" name="Diamond 32">
            <a:extLst>
              <a:ext uri="{FF2B5EF4-FFF2-40B4-BE49-F238E27FC236}">
                <a16:creationId xmlns:a16="http://schemas.microsoft.com/office/drawing/2014/main" id="{2DC5DD25-C989-4BC2-B52B-2F06AC819B80}"/>
              </a:ext>
            </a:extLst>
          </p:cNvPr>
          <p:cNvSpPr/>
          <p:nvPr/>
        </p:nvSpPr>
        <p:spPr>
          <a:xfrm>
            <a:off x="8154000" y="4179600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5C6519-2036-45C2-AD8D-8DCBBA40552B}"/>
              </a:ext>
            </a:extLst>
          </p:cNvPr>
          <p:cNvSpPr txBox="1"/>
          <p:nvPr/>
        </p:nvSpPr>
        <p:spPr>
          <a:xfrm>
            <a:off x="7401600" y="340200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3D341297-B0EE-48EA-8CAA-C027E547C045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D3484022-105F-4198-A1FF-0512BCF4E5E2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6CC91734-B3B8-494C-8BF0-1923BA7F4CE7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98FDB3F9-B1D5-4940-962A-B9204CB92ED1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896E04FE-456A-4297-B111-8B9D77C25A4B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60676" y="473921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FA02CBF6-DF9B-4E7B-A709-647959E1A56D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5897744" y="3242529"/>
            <a:ext cx="5139851" cy="2489110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Disclaimer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Test Coverage will be a visual help to identify blind spots in our code here.</a:t>
            </a:r>
          </a:p>
          <a:p>
            <a:pPr algn="just"/>
            <a:endParaRPr lang="en-US" sz="2400" b="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It doesn’t mean that test coverage is a must as KPI.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872053" y="1647538"/>
            <a:ext cx="4073331" cy="346716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61933" y="4179326"/>
            <a:ext cx="542085" cy="322517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617741" y="2255127"/>
            <a:ext cx="383071" cy="31090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5DECDFC-D28A-4E71-9CA2-8AF9CB628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353" y="1500997"/>
            <a:ext cx="550916" cy="519238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6DC7D20-2C09-459A-B475-A292556B29A4}"/>
              </a:ext>
            </a:extLst>
          </p:cNvPr>
          <p:cNvCxnSpPr>
            <a:cxnSpLocks/>
          </p:cNvCxnSpPr>
          <p:nvPr/>
        </p:nvCxnSpPr>
        <p:spPr>
          <a:xfrm>
            <a:off x="7232908" y="1905101"/>
            <a:ext cx="214564" cy="168048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60AE528-A9F2-440C-9BBF-D62CC5FAC4F4}"/>
              </a:ext>
            </a:extLst>
          </p:cNvPr>
          <p:cNvSpPr txBox="1"/>
          <p:nvPr/>
        </p:nvSpPr>
        <p:spPr>
          <a:xfrm>
            <a:off x="7226576" y="1737558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685654" y="1708071"/>
            <a:ext cx="12042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82956-BFA2-49C9-AD92-48BB1F5051BF}"/>
              </a:ext>
            </a:extLst>
          </p:cNvPr>
          <p:cNvSpPr txBox="1"/>
          <p:nvPr/>
        </p:nvSpPr>
        <p:spPr>
          <a:xfrm>
            <a:off x="7936662" y="1267097"/>
            <a:ext cx="187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Our </a:t>
            </a:r>
            <a:r>
              <a:rPr lang="en-GB" sz="16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WeB</a:t>
            </a:r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API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04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25284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Different Types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A world of Tests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ctagon 39">
            <a:extLst>
              <a:ext uri="{FF2B5EF4-FFF2-40B4-BE49-F238E27FC236}">
                <a16:creationId xmlns:a16="http://schemas.microsoft.com/office/drawing/2014/main" id="{02114D7E-899D-4DDB-9C8F-6C55AC3421AA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4EF6D25-0554-4242-A540-B9F7AA466E99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913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3">
            <a:extLst>
              <a:ext uri="{FF2B5EF4-FFF2-40B4-BE49-F238E27FC236}">
                <a16:creationId xmlns:a16="http://schemas.microsoft.com/office/drawing/2014/main" id="{4700500C-59CC-498F-A9FC-FB6C022FC4D5}"/>
              </a:ext>
            </a:extLst>
          </p:cNvPr>
          <p:cNvSpPr txBox="1">
            <a:spLocks/>
          </p:cNvSpPr>
          <p:nvPr/>
        </p:nvSpPr>
        <p:spPr>
          <a:xfrm>
            <a:off x="3969357" y="4921315"/>
            <a:ext cx="5484646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infra code (i.e. Adapters)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C59400"/>
                </a:solidFill>
              </a:rPr>
              <a:t>contract (integration) tests</a:t>
            </a:r>
            <a:endParaRPr lang="en-GB" sz="1600" dirty="0">
              <a:solidFill>
                <a:srgbClr val="C59400"/>
              </a:solidFill>
            </a:endParaRPr>
          </a:p>
        </p:txBody>
      </p: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CF3DD1BC-E27A-4856-B04C-E7A654C85B26}"/>
              </a:ext>
            </a:extLst>
          </p:cNvPr>
          <p:cNvCxnSpPr>
            <a:cxnSpLocks/>
          </p:cNvCxnSpPr>
          <p:nvPr/>
        </p:nvCxnSpPr>
        <p:spPr>
          <a:xfrm rot="9720000" flipV="1">
            <a:off x="5251827" y="2908438"/>
            <a:ext cx="2354139" cy="1728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539C3DC8-335F-4905-A210-6A2094F8083E}"/>
              </a:ext>
            </a:extLst>
          </p:cNvPr>
          <p:cNvCxnSpPr>
            <a:cxnSpLocks/>
          </p:cNvCxnSpPr>
          <p:nvPr/>
        </p:nvCxnSpPr>
        <p:spPr>
          <a:xfrm rot="7140000">
            <a:off x="9324777" y="4833337"/>
            <a:ext cx="709233" cy="252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ctagon 41">
            <a:extLst>
              <a:ext uri="{FF2B5EF4-FFF2-40B4-BE49-F238E27FC236}">
                <a16:creationId xmlns:a16="http://schemas.microsoft.com/office/drawing/2014/main" id="{718B2BCA-33B3-44F0-A7E6-62CAC62B5BE6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666C39D-C8C2-43DD-8FAB-D7EA1D732347}"/>
              </a:ext>
            </a:extLst>
          </p:cNvPr>
          <p:cNvSpPr/>
          <p:nvPr/>
        </p:nvSpPr>
        <p:spPr>
          <a:xfrm rot="18900000">
            <a:off x="7328554" y="2086802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0F90847-F730-45F1-8670-DB6DDEAF3480}"/>
              </a:ext>
            </a:extLst>
          </p:cNvPr>
          <p:cNvSpPr/>
          <p:nvPr/>
        </p:nvSpPr>
        <p:spPr>
          <a:xfrm rot="18900000">
            <a:off x="9957789" y="4251624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0" name="Title 3">
            <a:extLst>
              <a:ext uri="{FF2B5EF4-FFF2-40B4-BE49-F238E27FC236}">
                <a16:creationId xmlns:a16="http://schemas.microsoft.com/office/drawing/2014/main" id="{9258B1DD-B699-49C3-ABDD-67B66FAC00DC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3751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D4592D0-D292-4CBF-B870-211641C0C4A2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86A0BA11-9019-474C-8571-C5CB91B2B2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6ADC13B-7A11-49B5-903A-97C67E505B13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210605" y="4292772"/>
                <a:chExt cx="887039" cy="470903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210605" y="4292772"/>
                  <a:ext cx="857375" cy="470903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850457" y="4409372"/>
                  <a:ext cx="247187" cy="96813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8929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373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</p:spTree>
    <p:extLst>
      <p:ext uri="{BB962C8B-B14F-4D97-AF65-F5344CB8AC3E}">
        <p14:creationId xmlns:p14="http://schemas.microsoft.com/office/powerpoint/2010/main" val="18133415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7214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618" y="5067808"/>
            <a:ext cx="9675829" cy="1561000"/>
          </a:xfrm>
        </p:spPr>
        <p:txBody>
          <a:bodyPr anchor="t"/>
          <a:lstStyle/>
          <a:p>
            <a:r>
              <a:rPr lang="en-GB" dirty="0"/>
              <a:t>Outside-in Diamond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B22A6-505D-4E3F-9820-2486B66B0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620" y="5067808"/>
            <a:ext cx="910390" cy="91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788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3CB4C6A-987F-47B4-8C79-250DD7D5AA53}"/>
              </a:ext>
            </a:extLst>
          </p:cNvPr>
          <p:cNvSpPr/>
          <p:nvPr/>
        </p:nvSpPr>
        <p:spPr>
          <a:xfrm>
            <a:off x="2849631" y="4599438"/>
            <a:ext cx="2632404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7A8ECD5-4045-4202-8A77-33F0FBC4C9C9}"/>
              </a:ext>
            </a:extLst>
          </p:cNvPr>
          <p:cNvSpPr/>
          <p:nvPr/>
        </p:nvSpPr>
        <p:spPr>
          <a:xfrm>
            <a:off x="5244432" y="2611106"/>
            <a:ext cx="1727303" cy="135608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984202" y="959225"/>
            <a:ext cx="994195" cy="790532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240" y="123971"/>
            <a:ext cx="461073" cy="435164"/>
          </a:xfrm>
          <a:prstGeom prst="rect">
            <a:avLst/>
          </a:prstGeom>
        </p:spPr>
      </p:pic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8161899" y="1442595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095169B-425F-4ED7-9890-E8831E29DC77}"/>
              </a:ext>
            </a:extLst>
          </p:cNvPr>
          <p:cNvSpPr/>
          <p:nvPr/>
        </p:nvSpPr>
        <p:spPr>
          <a:xfrm>
            <a:off x="9557924" y="5208976"/>
            <a:ext cx="2544037" cy="1415699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ctagon 52">
            <a:extLst>
              <a:ext uri="{FF2B5EF4-FFF2-40B4-BE49-F238E27FC236}">
                <a16:creationId xmlns:a16="http://schemas.microsoft.com/office/drawing/2014/main" id="{5D1B7EF9-575D-4872-8824-E1DE980EE439}"/>
              </a:ext>
            </a:extLst>
          </p:cNvPr>
          <p:cNvSpPr/>
          <p:nvPr/>
        </p:nvSpPr>
        <p:spPr>
          <a:xfrm>
            <a:off x="5667630" y="3155383"/>
            <a:ext cx="75922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PSP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5" name="Octagon 54">
            <a:extLst>
              <a:ext uri="{FF2B5EF4-FFF2-40B4-BE49-F238E27FC236}">
                <a16:creationId xmlns:a16="http://schemas.microsoft.com/office/drawing/2014/main" id="{590E9D39-F44E-48A5-9A0C-EEA21FE7ABDE}"/>
              </a:ext>
            </a:extLst>
          </p:cNvPr>
          <p:cNvSpPr/>
          <p:nvPr/>
        </p:nvSpPr>
        <p:spPr>
          <a:xfrm>
            <a:off x="10615280" y="5737502"/>
            <a:ext cx="75922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Rates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2919A40-2ECF-42CF-B5BE-1AAF07A2A7BC}"/>
              </a:ext>
            </a:extLst>
          </p:cNvPr>
          <p:cNvSpPr/>
          <p:nvPr/>
        </p:nvSpPr>
        <p:spPr>
          <a:xfrm>
            <a:off x="5684803" y="5327839"/>
            <a:ext cx="3281387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749F46B7-622C-4964-A798-EEC41868FF86}"/>
              </a:ext>
            </a:extLst>
          </p:cNvPr>
          <p:cNvSpPr/>
          <p:nvPr/>
        </p:nvSpPr>
        <p:spPr>
          <a:xfrm>
            <a:off x="7065216" y="3359145"/>
            <a:ext cx="2408761" cy="138147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ctagon 56">
            <a:extLst>
              <a:ext uri="{FF2B5EF4-FFF2-40B4-BE49-F238E27FC236}">
                <a16:creationId xmlns:a16="http://schemas.microsoft.com/office/drawing/2014/main" id="{BE38B1CF-D464-4C95-A058-34090836511C}"/>
              </a:ext>
            </a:extLst>
          </p:cNvPr>
          <p:cNvSpPr/>
          <p:nvPr/>
        </p:nvSpPr>
        <p:spPr>
          <a:xfrm>
            <a:off x="7755706" y="4024908"/>
            <a:ext cx="885587" cy="488093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CRS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E9FD456-C1BF-487B-8D10-AFB97305CD46}"/>
              </a:ext>
            </a:extLst>
          </p:cNvPr>
          <p:cNvSpPr/>
          <p:nvPr/>
        </p:nvSpPr>
        <p:spPr>
          <a:xfrm>
            <a:off x="10034604" y="2611458"/>
            <a:ext cx="2879840" cy="1533637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ctagon 57">
            <a:extLst>
              <a:ext uri="{FF2B5EF4-FFF2-40B4-BE49-F238E27FC236}">
                <a16:creationId xmlns:a16="http://schemas.microsoft.com/office/drawing/2014/main" id="{90F469C3-F419-4487-AC63-F22702D43D30}"/>
              </a:ext>
            </a:extLst>
          </p:cNvPr>
          <p:cNvSpPr/>
          <p:nvPr/>
        </p:nvSpPr>
        <p:spPr>
          <a:xfrm>
            <a:off x="3381693" y="5194640"/>
            <a:ext cx="141068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Property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Management System (PMS)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9" name="Octagon 58">
            <a:extLst>
              <a:ext uri="{FF2B5EF4-FFF2-40B4-BE49-F238E27FC236}">
                <a16:creationId xmlns:a16="http://schemas.microsoft.com/office/drawing/2014/main" id="{722559A6-456C-43FA-91CD-BCB2A4EE36CF}"/>
              </a:ext>
            </a:extLst>
          </p:cNvPr>
          <p:cNvSpPr/>
          <p:nvPr/>
        </p:nvSpPr>
        <p:spPr>
          <a:xfrm>
            <a:off x="7245607" y="5962467"/>
            <a:ext cx="1179477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Metasearch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1" name="Octagon 60">
            <a:extLst>
              <a:ext uri="{FF2B5EF4-FFF2-40B4-BE49-F238E27FC236}">
                <a16:creationId xmlns:a16="http://schemas.microsoft.com/office/drawing/2014/main" id="{CCFE71D3-B579-48A5-8BDC-B8FA7AFDE7EC}"/>
              </a:ext>
            </a:extLst>
          </p:cNvPr>
          <p:cNvSpPr/>
          <p:nvPr/>
        </p:nvSpPr>
        <p:spPr>
          <a:xfrm>
            <a:off x="10597775" y="3063997"/>
            <a:ext cx="797581" cy="635642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Accounts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2" name="Octagon 61">
            <a:extLst>
              <a:ext uri="{FF2B5EF4-FFF2-40B4-BE49-F238E27FC236}">
                <a16:creationId xmlns:a16="http://schemas.microsoft.com/office/drawing/2014/main" id="{0F48D0F1-8E73-4623-A619-15A329BACDA7}"/>
              </a:ext>
            </a:extLst>
          </p:cNvPr>
          <p:cNvSpPr/>
          <p:nvPr/>
        </p:nvSpPr>
        <p:spPr>
          <a:xfrm>
            <a:off x="11425838" y="3278307"/>
            <a:ext cx="704583" cy="600565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Loyalty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5CAB2B2-28BC-4AD3-8FE5-79A16D4055E5}"/>
              </a:ext>
            </a:extLst>
          </p:cNvPr>
          <p:cNvSpPr txBox="1"/>
          <p:nvPr/>
        </p:nvSpPr>
        <p:spPr>
          <a:xfrm>
            <a:off x="10833210" y="2654952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Marketing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4679243-8322-4588-B14D-D2E9098AEA3B}"/>
              </a:ext>
            </a:extLst>
          </p:cNvPr>
          <p:cNvSpPr txBox="1"/>
          <p:nvPr/>
        </p:nvSpPr>
        <p:spPr>
          <a:xfrm>
            <a:off x="10221621" y="5282612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Revenue </a:t>
            </a:r>
            <a:r>
              <a:rPr lang="fr-FR" sz="1600" b="1" dirty="0" err="1">
                <a:solidFill>
                  <a:srgbClr val="DFC9EF"/>
                </a:solidFill>
              </a:rPr>
              <a:t>Mgmt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2B1D1D9-2253-44B4-BD39-6B3197B2F978}"/>
              </a:ext>
            </a:extLst>
          </p:cNvPr>
          <p:cNvSpPr txBox="1"/>
          <p:nvPr/>
        </p:nvSpPr>
        <p:spPr>
          <a:xfrm>
            <a:off x="7604834" y="3374777"/>
            <a:ext cx="134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Central </a:t>
            </a:r>
            <a:r>
              <a:rPr lang="fr-FR" sz="1600" b="1" dirty="0" err="1">
                <a:solidFill>
                  <a:srgbClr val="DFC9EF"/>
                </a:solidFill>
              </a:rPr>
              <a:t>Reservation</a:t>
            </a:r>
            <a:r>
              <a:rPr lang="fr-FR" sz="1600" b="1" dirty="0">
                <a:solidFill>
                  <a:srgbClr val="DFC9EF"/>
                </a:solidFill>
              </a:rPr>
              <a:t> 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A2062FF-A756-4432-B250-9E07BE67CC6B}"/>
              </a:ext>
            </a:extLst>
          </p:cNvPr>
          <p:cNvSpPr txBox="1"/>
          <p:nvPr/>
        </p:nvSpPr>
        <p:spPr>
          <a:xfrm>
            <a:off x="5373325" y="2721538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Payment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C619209-8486-466B-ADDF-E3BE3CB2EF3C}"/>
              </a:ext>
            </a:extLst>
          </p:cNvPr>
          <p:cNvSpPr txBox="1"/>
          <p:nvPr/>
        </p:nvSpPr>
        <p:spPr>
          <a:xfrm>
            <a:off x="3798119" y="4653831"/>
            <a:ext cx="1118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Stay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5893FB5-D00B-4282-BB8C-3E4C4207FD7B}"/>
              </a:ext>
            </a:extLst>
          </p:cNvPr>
          <p:cNvSpPr txBox="1"/>
          <p:nvPr/>
        </p:nvSpPr>
        <p:spPr>
          <a:xfrm>
            <a:off x="6640047" y="5393195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Distribution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9175A9D6-A0BE-4B31-B20D-10D0553FBA4E}"/>
              </a:ext>
            </a:extLst>
          </p:cNvPr>
          <p:cNvCxnSpPr>
            <a:cxnSpLocks/>
            <a:stCxn id="8" idx="3"/>
            <a:endCxn id="72" idx="0"/>
          </p:cNvCxnSpPr>
          <p:nvPr/>
        </p:nvCxnSpPr>
        <p:spPr>
          <a:xfrm rot="16200000" flipH="1">
            <a:off x="7587892" y="2677439"/>
            <a:ext cx="1263529" cy="99881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83">
            <a:extLst>
              <a:ext uri="{FF2B5EF4-FFF2-40B4-BE49-F238E27FC236}">
                <a16:creationId xmlns:a16="http://schemas.microsoft.com/office/drawing/2014/main" id="{18CC4888-22D4-4E89-AB2D-54505F6D6C70}"/>
              </a:ext>
            </a:extLst>
          </p:cNvPr>
          <p:cNvCxnSpPr>
            <a:cxnSpLocks/>
            <a:stCxn id="8" idx="6"/>
            <a:endCxn id="63" idx="0"/>
          </p:cNvCxnSpPr>
          <p:nvPr/>
        </p:nvCxnSpPr>
        <p:spPr>
          <a:xfrm>
            <a:off x="10634670" y="1476604"/>
            <a:ext cx="839854" cy="1134854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Curved 86">
            <a:extLst>
              <a:ext uri="{FF2B5EF4-FFF2-40B4-BE49-F238E27FC236}">
                <a16:creationId xmlns:a16="http://schemas.microsoft.com/office/drawing/2014/main" id="{673AF8DB-A9F1-48C6-ABE6-3B58C6F16CF8}"/>
              </a:ext>
            </a:extLst>
          </p:cNvPr>
          <p:cNvCxnSpPr>
            <a:cxnSpLocks/>
            <a:stCxn id="8" idx="4"/>
            <a:endCxn id="67" idx="1"/>
          </p:cNvCxnSpPr>
          <p:nvPr/>
        </p:nvCxnSpPr>
        <p:spPr>
          <a:xfrm rot="16200000" flipH="1">
            <a:off x="8028472" y="3514281"/>
            <a:ext cx="3064281" cy="739756"/>
          </a:xfrm>
          <a:prstGeom prst="curvedConnector3">
            <a:avLst>
              <a:gd name="adj1" fmla="val -1265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Curved 93">
            <a:extLst>
              <a:ext uri="{FF2B5EF4-FFF2-40B4-BE49-F238E27FC236}">
                <a16:creationId xmlns:a16="http://schemas.microsoft.com/office/drawing/2014/main" id="{34E6C10F-3B10-4069-AC20-AAF22C9F9969}"/>
              </a:ext>
            </a:extLst>
          </p:cNvPr>
          <p:cNvCxnSpPr>
            <a:cxnSpLocks/>
            <a:stCxn id="72" idx="5"/>
            <a:endCxn id="67" idx="2"/>
          </p:cNvCxnSpPr>
          <p:nvPr/>
        </p:nvCxnSpPr>
        <p:spPr>
          <a:xfrm rot="16200000" flipH="1">
            <a:off x="8650312" y="5009214"/>
            <a:ext cx="1378522" cy="4367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5EB05DC-AD30-4F52-827A-7EAE5A8439E2}"/>
              </a:ext>
            </a:extLst>
          </p:cNvPr>
          <p:cNvCxnSpPr>
            <a:cxnSpLocks/>
            <a:stCxn id="72" idx="2"/>
            <a:endCxn id="80" idx="6"/>
          </p:cNvCxnSpPr>
          <p:nvPr/>
        </p:nvCxnSpPr>
        <p:spPr>
          <a:xfrm rot="10800000" flipV="1">
            <a:off x="5482036" y="4049880"/>
            <a:ext cx="1583181" cy="1304425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Curved 100">
            <a:extLst>
              <a:ext uri="{FF2B5EF4-FFF2-40B4-BE49-F238E27FC236}">
                <a16:creationId xmlns:a16="http://schemas.microsoft.com/office/drawing/2014/main" id="{BD3EC09D-1329-4712-9B08-EF8697C6A655}"/>
              </a:ext>
            </a:extLst>
          </p:cNvPr>
          <p:cNvCxnSpPr>
            <a:cxnSpLocks/>
            <a:stCxn id="82" idx="2"/>
            <a:endCxn id="80" idx="4"/>
          </p:cNvCxnSpPr>
          <p:nvPr/>
        </p:nvCxnSpPr>
        <p:spPr>
          <a:xfrm rot="10800000" flipV="1">
            <a:off x="4244803" y="6099451"/>
            <a:ext cx="1440000" cy="9720"/>
          </a:xfrm>
          <a:prstGeom prst="curvedConnector4">
            <a:avLst>
              <a:gd name="adj1" fmla="val -2201"/>
              <a:gd name="adj2" fmla="val 3715964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Curved 110">
            <a:extLst>
              <a:ext uri="{FF2B5EF4-FFF2-40B4-BE49-F238E27FC236}">
                <a16:creationId xmlns:a16="http://schemas.microsoft.com/office/drawing/2014/main" id="{AE8E80CE-CE1B-49FD-BF0A-425E14960168}"/>
              </a:ext>
            </a:extLst>
          </p:cNvPr>
          <p:cNvCxnSpPr>
            <a:cxnSpLocks/>
            <a:stCxn id="8" idx="2"/>
            <a:endCxn id="77" idx="0"/>
          </p:cNvCxnSpPr>
          <p:nvPr/>
        </p:nvCxnSpPr>
        <p:spPr>
          <a:xfrm rot="10800000" flipV="1">
            <a:off x="6108085" y="1476604"/>
            <a:ext cx="1638713" cy="11345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CAAA7E05-9E87-4238-84EC-FD7C54081CBB}"/>
              </a:ext>
            </a:extLst>
          </p:cNvPr>
          <p:cNvSpPr txBox="1"/>
          <p:nvPr/>
        </p:nvSpPr>
        <p:spPr>
          <a:xfrm>
            <a:off x="11435789" y="2279583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F83CCC4-406A-44E9-A218-B2C24689F1D0}"/>
              </a:ext>
            </a:extLst>
          </p:cNvPr>
          <p:cNvSpPr txBox="1"/>
          <p:nvPr/>
        </p:nvSpPr>
        <p:spPr>
          <a:xfrm>
            <a:off x="9027356" y="1458525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A3C2D1B3-357B-422E-9926-6A8CFB0AEEE4}"/>
              </a:ext>
            </a:extLst>
          </p:cNvPr>
          <p:cNvSpPr txBox="1"/>
          <p:nvPr/>
        </p:nvSpPr>
        <p:spPr>
          <a:xfrm>
            <a:off x="9891257" y="4977273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16FB737-604C-4059-AD3E-EA466DFE75EF}"/>
              </a:ext>
            </a:extLst>
          </p:cNvPr>
          <p:cNvSpPr txBox="1"/>
          <p:nvPr/>
        </p:nvSpPr>
        <p:spPr>
          <a:xfrm>
            <a:off x="9356759" y="2309518"/>
            <a:ext cx="339338" cy="340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FD1F243-0C5C-4C27-A2BC-4D14B1982F59}"/>
              </a:ext>
            </a:extLst>
          </p:cNvPr>
          <p:cNvSpPr txBox="1"/>
          <p:nvPr/>
        </p:nvSpPr>
        <p:spPr>
          <a:xfrm>
            <a:off x="8303587" y="3006315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66580B5-D9A6-453A-982E-CA4C92AD9068}"/>
              </a:ext>
            </a:extLst>
          </p:cNvPr>
          <p:cNvSpPr txBox="1"/>
          <p:nvPr/>
        </p:nvSpPr>
        <p:spPr>
          <a:xfrm>
            <a:off x="7899067" y="2054708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32B9C16-A72C-4A6D-87F8-91FD1EC2F688}"/>
              </a:ext>
            </a:extLst>
          </p:cNvPr>
          <p:cNvSpPr txBox="1"/>
          <p:nvPr/>
        </p:nvSpPr>
        <p:spPr>
          <a:xfrm>
            <a:off x="6117753" y="228630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6436F4-87FB-4B4C-AA07-D7CD08C620E3}"/>
              </a:ext>
            </a:extLst>
          </p:cNvPr>
          <p:cNvSpPr txBox="1"/>
          <p:nvPr/>
        </p:nvSpPr>
        <p:spPr>
          <a:xfrm>
            <a:off x="7454931" y="1426167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623F0E5-48CB-42D8-BD81-2EB48754DCBE}"/>
              </a:ext>
            </a:extLst>
          </p:cNvPr>
          <p:cNvSpPr txBox="1"/>
          <p:nvPr/>
        </p:nvSpPr>
        <p:spPr>
          <a:xfrm>
            <a:off x="5448772" y="4956237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F989B3F-D37A-4DB8-A2D9-0B9C4139494B}"/>
              </a:ext>
            </a:extLst>
          </p:cNvPr>
          <p:cNvSpPr txBox="1"/>
          <p:nvPr/>
        </p:nvSpPr>
        <p:spPr>
          <a:xfrm>
            <a:off x="6777410" y="4018966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0AD0FE8-7CD1-4839-A509-F35EC62C59C5}"/>
              </a:ext>
            </a:extLst>
          </p:cNvPr>
          <p:cNvSpPr txBox="1"/>
          <p:nvPr/>
        </p:nvSpPr>
        <p:spPr>
          <a:xfrm>
            <a:off x="10024975" y="1578623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cxnSp>
        <p:nvCxnSpPr>
          <p:cNvPr id="141" name="Connector: Curved 140">
            <a:extLst>
              <a:ext uri="{FF2B5EF4-FFF2-40B4-BE49-F238E27FC236}">
                <a16:creationId xmlns:a16="http://schemas.microsoft.com/office/drawing/2014/main" id="{15B8D9DA-8E16-4068-B088-715B52CC789D}"/>
              </a:ext>
            </a:extLst>
          </p:cNvPr>
          <p:cNvCxnSpPr>
            <a:cxnSpLocks/>
            <a:stCxn id="82" idx="0"/>
            <a:endCxn id="72" idx="4"/>
          </p:cNvCxnSpPr>
          <p:nvPr/>
        </p:nvCxnSpPr>
        <p:spPr>
          <a:xfrm rot="5400000" flipH="1" flipV="1">
            <a:off x="7503936" y="4562178"/>
            <a:ext cx="587223" cy="944100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94D6B2E1-863B-420C-B31A-66C7DE316A88}"/>
              </a:ext>
            </a:extLst>
          </p:cNvPr>
          <p:cNvSpPr txBox="1"/>
          <p:nvPr/>
        </p:nvSpPr>
        <p:spPr>
          <a:xfrm>
            <a:off x="7038979" y="498399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7729177-CB17-4246-838E-5EFC8CF5D7EA}"/>
              </a:ext>
            </a:extLst>
          </p:cNvPr>
          <p:cNvSpPr txBox="1"/>
          <p:nvPr/>
        </p:nvSpPr>
        <p:spPr>
          <a:xfrm>
            <a:off x="8152669" y="4722187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49" name="Flowchart: Magnetic Disk 148">
            <a:extLst>
              <a:ext uri="{FF2B5EF4-FFF2-40B4-BE49-F238E27FC236}">
                <a16:creationId xmlns:a16="http://schemas.microsoft.com/office/drawing/2014/main" id="{B6C69706-010C-444A-830B-1AF834D2864D}"/>
              </a:ext>
            </a:extLst>
          </p:cNvPr>
          <p:cNvSpPr/>
          <p:nvPr/>
        </p:nvSpPr>
        <p:spPr>
          <a:xfrm>
            <a:off x="6188054" y="5903281"/>
            <a:ext cx="696743" cy="536116"/>
          </a:xfrm>
          <a:prstGeom prst="flowChartMagneticDisk">
            <a:avLst/>
          </a:prstGeom>
          <a:solidFill>
            <a:srgbClr val="DFC9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Resorts</a:t>
            </a:r>
          </a:p>
        </p:txBody>
      </p:sp>
    </p:spTree>
    <p:extLst>
      <p:ext uri="{BB962C8B-B14F-4D97-AF65-F5344CB8AC3E}">
        <p14:creationId xmlns:p14="http://schemas.microsoft.com/office/powerpoint/2010/main" val="13431303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ctagon 36">
            <a:extLst>
              <a:ext uri="{FF2B5EF4-FFF2-40B4-BE49-F238E27FC236}">
                <a16:creationId xmlns:a16="http://schemas.microsoft.com/office/drawing/2014/main" id="{561D815F-57AC-4FA5-BCA6-EE7C221C2EFF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54891" y="4061508"/>
            <a:ext cx="566994" cy="567988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24E842-A3E5-4ABD-B13C-C2DE8B4E6771}"/>
              </a:ext>
            </a:extLst>
          </p:cNvPr>
          <p:cNvCxnSpPr>
            <a:cxnSpLocks/>
            <a:stCxn id="51" idx="1"/>
            <a:endCxn id="23" idx="1"/>
          </p:cNvCxnSpPr>
          <p:nvPr/>
        </p:nvCxnSpPr>
        <p:spPr>
          <a:xfrm>
            <a:off x="7413013" y="2162464"/>
            <a:ext cx="587799" cy="4035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D29E5C25-EAC3-4CCA-83AE-E9F324A61C76}"/>
              </a:ext>
            </a:extLst>
          </p:cNvPr>
          <p:cNvGrpSpPr/>
          <p:nvPr/>
        </p:nvGrpSpPr>
        <p:grpSpPr>
          <a:xfrm>
            <a:off x="6283565" y="1116235"/>
            <a:ext cx="1896683" cy="1948489"/>
            <a:chOff x="6283565" y="1116235"/>
            <a:chExt cx="1896683" cy="194848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67AEB5-AD86-425E-BD13-C99284BA97F0}"/>
                </a:ext>
              </a:extLst>
            </p:cNvPr>
            <p:cNvGrpSpPr/>
            <p:nvPr/>
          </p:nvGrpSpPr>
          <p:grpSpPr>
            <a:xfrm>
              <a:off x="6283565" y="2320352"/>
              <a:ext cx="832095" cy="744372"/>
              <a:chOff x="6322835" y="2292302"/>
              <a:chExt cx="832095" cy="744372"/>
            </a:xfrm>
          </p:grpSpPr>
          <p:sp>
            <p:nvSpPr>
              <p:cNvPr id="61" name="Rectangle: Single Corner Snipped 60">
                <a:extLst>
                  <a:ext uri="{FF2B5EF4-FFF2-40B4-BE49-F238E27FC236}">
                    <a16:creationId xmlns:a16="http://schemas.microsoft.com/office/drawing/2014/main" id="{137664BA-7004-4DF0-BC89-3198ED26A28B}"/>
                  </a:ext>
                </a:extLst>
              </p:cNvPr>
              <p:cNvSpPr/>
              <p:nvPr/>
            </p:nvSpPr>
            <p:spPr>
              <a:xfrm>
                <a:off x="6322835" y="249216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2" name="Rectangle: Single Corner Snipped 61">
                <a:extLst>
                  <a:ext uri="{FF2B5EF4-FFF2-40B4-BE49-F238E27FC236}">
                    <a16:creationId xmlns:a16="http://schemas.microsoft.com/office/drawing/2014/main" id="{4980C380-9E7E-4547-B28B-9FC39C4551DA}"/>
                  </a:ext>
                </a:extLst>
              </p:cNvPr>
              <p:cNvSpPr/>
              <p:nvPr/>
            </p:nvSpPr>
            <p:spPr>
              <a:xfrm>
                <a:off x="6399362" y="240398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3" name="Rectangle: Single Corner Snipped 62">
                <a:extLst>
                  <a:ext uri="{FF2B5EF4-FFF2-40B4-BE49-F238E27FC236}">
                    <a16:creationId xmlns:a16="http://schemas.microsoft.com/office/drawing/2014/main" id="{260ACA40-FE28-448D-A506-E6C6CE21E53F}"/>
                  </a:ext>
                </a:extLst>
              </p:cNvPr>
              <p:cNvSpPr/>
              <p:nvPr/>
            </p:nvSpPr>
            <p:spPr>
              <a:xfrm>
                <a:off x="6501787" y="2292302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833F6AC-EE76-49EE-B417-ADB4EE396A2B}"/>
                </a:ext>
              </a:extLst>
            </p:cNvPr>
            <p:cNvGrpSpPr/>
            <p:nvPr/>
          </p:nvGrpSpPr>
          <p:grpSpPr>
            <a:xfrm>
              <a:off x="6560456" y="1116235"/>
              <a:ext cx="1619792" cy="1642363"/>
              <a:chOff x="7056064" y="555523"/>
              <a:chExt cx="1619792" cy="1642363"/>
            </a:xfrm>
          </p:grpSpPr>
          <p:sp>
            <p:nvSpPr>
              <p:cNvPr id="38" name="Rectangle: Single Corner Snipped 37">
                <a:extLst>
                  <a:ext uri="{FF2B5EF4-FFF2-40B4-BE49-F238E27FC236}">
                    <a16:creationId xmlns:a16="http://schemas.microsoft.com/office/drawing/2014/main" id="{B968CBAC-0015-4B91-9EB6-CBF8E554D146}"/>
                  </a:ext>
                </a:extLst>
              </p:cNvPr>
              <p:cNvSpPr/>
              <p:nvPr/>
            </p:nvSpPr>
            <p:spPr>
              <a:xfrm>
                <a:off x="7056064" y="1653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2" name="Rectangle: Single Corner Snipped 41">
                <a:extLst>
                  <a:ext uri="{FF2B5EF4-FFF2-40B4-BE49-F238E27FC236}">
                    <a16:creationId xmlns:a16="http://schemas.microsoft.com/office/drawing/2014/main" id="{4BAF1697-831C-4BAE-8F0F-02C0E43177A9}"/>
                  </a:ext>
                </a:extLst>
              </p:cNvPr>
              <p:cNvSpPr/>
              <p:nvPr/>
            </p:nvSpPr>
            <p:spPr>
              <a:xfrm>
                <a:off x="7132591" y="156520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Rectangle: Single Corner Snipped 44">
                <a:extLst>
                  <a:ext uri="{FF2B5EF4-FFF2-40B4-BE49-F238E27FC236}">
                    <a16:creationId xmlns:a16="http://schemas.microsoft.com/office/drawing/2014/main" id="{01602177-FE0E-4B38-BB26-4F3DFB28FBCC}"/>
                  </a:ext>
                </a:extLst>
              </p:cNvPr>
              <p:cNvSpPr/>
              <p:nvPr/>
            </p:nvSpPr>
            <p:spPr>
              <a:xfrm>
                <a:off x="7235016" y="1453514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6" name="Rectangle: Single Corner Snipped 45">
                <a:extLst>
                  <a:ext uri="{FF2B5EF4-FFF2-40B4-BE49-F238E27FC236}">
                    <a16:creationId xmlns:a16="http://schemas.microsoft.com/office/drawing/2014/main" id="{9A5EEAC3-569D-4D70-8097-0A109AF0AAE1}"/>
                  </a:ext>
                </a:extLst>
              </p:cNvPr>
              <p:cNvSpPr/>
              <p:nvPr/>
            </p:nvSpPr>
            <p:spPr>
              <a:xfrm>
                <a:off x="7317776" y="1351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8" name="Rectangle: Single Corner Snipped 47">
                <a:extLst>
                  <a:ext uri="{FF2B5EF4-FFF2-40B4-BE49-F238E27FC236}">
                    <a16:creationId xmlns:a16="http://schemas.microsoft.com/office/drawing/2014/main" id="{C50ACC7E-906C-454A-963D-7BE8B59C2EDE}"/>
                  </a:ext>
                </a:extLst>
              </p:cNvPr>
              <p:cNvSpPr/>
              <p:nvPr/>
            </p:nvSpPr>
            <p:spPr>
              <a:xfrm>
                <a:off x="7394303" y="126334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9" name="Rectangle: Single Corner Snipped 48">
                <a:extLst>
                  <a:ext uri="{FF2B5EF4-FFF2-40B4-BE49-F238E27FC236}">
                    <a16:creationId xmlns:a16="http://schemas.microsoft.com/office/drawing/2014/main" id="{11857260-DE14-4C0C-A9C4-A25CE7810800}"/>
                  </a:ext>
                </a:extLst>
              </p:cNvPr>
              <p:cNvSpPr/>
              <p:nvPr/>
            </p:nvSpPr>
            <p:spPr>
              <a:xfrm>
                <a:off x="7496728" y="1151657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1" name="Rectangle: Single Corner Snipped 50">
                <a:extLst>
                  <a:ext uri="{FF2B5EF4-FFF2-40B4-BE49-F238E27FC236}">
                    <a16:creationId xmlns:a16="http://schemas.microsoft.com/office/drawing/2014/main" id="{BF6C7652-B605-42C7-AFAF-FB02C70A0482}"/>
                  </a:ext>
                </a:extLst>
              </p:cNvPr>
              <p:cNvSpPr/>
              <p:nvPr/>
            </p:nvSpPr>
            <p:spPr>
              <a:xfrm>
                <a:off x="7582049" y="105724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2" name="Rectangle: Single Corner Snipped 51">
                <a:extLst>
                  <a:ext uri="{FF2B5EF4-FFF2-40B4-BE49-F238E27FC236}">
                    <a16:creationId xmlns:a16="http://schemas.microsoft.com/office/drawing/2014/main" id="{A6F30753-CDE9-4D75-8B73-40C6DD6AE59A}"/>
                  </a:ext>
                </a:extLst>
              </p:cNvPr>
              <p:cNvSpPr/>
              <p:nvPr/>
            </p:nvSpPr>
            <p:spPr>
              <a:xfrm>
                <a:off x="7658576" y="96906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3" name="Rectangle: Single Corner Snipped 52">
                <a:extLst>
                  <a:ext uri="{FF2B5EF4-FFF2-40B4-BE49-F238E27FC236}">
                    <a16:creationId xmlns:a16="http://schemas.microsoft.com/office/drawing/2014/main" id="{D21C775E-CF48-4683-994B-A65E03619F58}"/>
                  </a:ext>
                </a:extLst>
              </p:cNvPr>
              <p:cNvSpPr/>
              <p:nvPr/>
            </p:nvSpPr>
            <p:spPr>
              <a:xfrm>
                <a:off x="7761001" y="857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5" name="Rectangle: Single Corner Snipped 54">
                <a:extLst>
                  <a:ext uri="{FF2B5EF4-FFF2-40B4-BE49-F238E27FC236}">
                    <a16:creationId xmlns:a16="http://schemas.microsoft.com/office/drawing/2014/main" id="{99C3C80A-7C0F-4869-9EF0-6392E8AB1867}"/>
                  </a:ext>
                </a:extLst>
              </p:cNvPr>
              <p:cNvSpPr/>
              <p:nvPr/>
            </p:nvSpPr>
            <p:spPr>
              <a:xfrm>
                <a:off x="7843761" y="75538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6" name="Rectangle: Single Corner Snipped 55">
                <a:extLst>
                  <a:ext uri="{FF2B5EF4-FFF2-40B4-BE49-F238E27FC236}">
                    <a16:creationId xmlns:a16="http://schemas.microsoft.com/office/drawing/2014/main" id="{F9BA9CED-E0A8-4373-8F39-A0EB44349E78}"/>
                  </a:ext>
                </a:extLst>
              </p:cNvPr>
              <p:cNvSpPr/>
              <p:nvPr/>
            </p:nvSpPr>
            <p:spPr>
              <a:xfrm>
                <a:off x="7920288" y="66720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8" name="Rectangle: Single Corner Snipped 57">
                <a:extLst>
                  <a:ext uri="{FF2B5EF4-FFF2-40B4-BE49-F238E27FC236}">
                    <a16:creationId xmlns:a16="http://schemas.microsoft.com/office/drawing/2014/main" id="{5ED9CFD4-6779-417E-BD33-AA0AC99C1428}"/>
                  </a:ext>
                </a:extLst>
              </p:cNvPr>
              <p:cNvSpPr/>
              <p:nvPr/>
            </p:nvSpPr>
            <p:spPr>
              <a:xfrm>
                <a:off x="8022713" y="555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023705" y="4355746"/>
            <a:ext cx="643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cap="all" dirty="0">
                <a:solidFill>
                  <a:schemeClr val="bg1"/>
                </a:solidFill>
              </a:rPr>
              <a:t>Stub</a:t>
            </a:r>
            <a:endParaRPr lang="en-GB" sz="1600" b="1" cap="all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D82698-8854-4A9A-B725-6B66E99AD274}"/>
              </a:ext>
            </a:extLst>
          </p:cNvPr>
          <p:cNvSpPr txBox="1"/>
          <p:nvPr/>
        </p:nvSpPr>
        <p:spPr>
          <a:xfrm>
            <a:off x="7775924" y="2875038"/>
            <a:ext cx="2253291" cy="1012755"/>
          </a:xfrm>
          <a:prstGeom prst="rect">
            <a:avLst/>
          </a:prstGeom>
          <a:noFill/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100% covered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by Acceptance Tests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398096" y="490091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C3E69DB-8ED7-42D1-ABBB-DD9456F16E54}"/>
              </a:ext>
            </a:extLst>
          </p:cNvPr>
          <p:cNvGrpSpPr/>
          <p:nvPr/>
        </p:nvGrpSpPr>
        <p:grpSpPr>
          <a:xfrm>
            <a:off x="3047765" y="5832045"/>
            <a:ext cx="1849050" cy="542238"/>
            <a:chOff x="3400383" y="5696309"/>
            <a:chExt cx="2416122" cy="70853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537AB3D-09ED-4C22-AF16-0511E71AD9F7}"/>
                </a:ext>
              </a:extLst>
            </p:cNvPr>
            <p:cNvGrpSpPr/>
            <p:nvPr/>
          </p:nvGrpSpPr>
          <p:grpSpPr>
            <a:xfrm>
              <a:off x="3400383" y="5696309"/>
              <a:ext cx="1120226" cy="615321"/>
              <a:chOff x="7290288" y="5862572"/>
              <a:chExt cx="632111" cy="34720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2460A3D-85D5-4838-8213-0C1CC5A996A1}"/>
                  </a:ext>
                </a:extLst>
              </p:cNvPr>
              <p:cNvSpPr/>
              <p:nvPr/>
            </p:nvSpPr>
            <p:spPr>
              <a:xfrm rot="18900000">
                <a:off x="7330416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fr-FR" sz="700" b="1" dirty="0" err="1">
                    <a:solidFill>
                      <a:schemeClr val="tx1"/>
                    </a:solidFill>
                  </a:rPr>
                  <a:t>Left</a:t>
                </a:r>
                <a:r>
                  <a:rPr lang="fr-FR" sz="700" b="1" dirty="0">
                    <a:solidFill>
                      <a:schemeClr val="tx1"/>
                    </a:solidFill>
                  </a:rPr>
                  <a:t> Adapter</a:t>
                </a:r>
                <a:endParaRPr lang="en-GB" sz="7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F9528FFF-C906-40CA-895E-2661737F3E1D}"/>
                  </a:ext>
                </a:extLst>
              </p:cNvPr>
              <p:cNvSpPr/>
              <p:nvPr/>
            </p:nvSpPr>
            <p:spPr>
              <a:xfrm rot="18900000">
                <a:off x="7290288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6127A91-E97A-4E34-9E31-D45AB715FAF8}"/>
                </a:ext>
              </a:extLst>
            </p:cNvPr>
            <p:cNvCxnSpPr>
              <a:cxnSpLocks/>
              <a:stCxn id="91" idx="2"/>
            </p:cNvCxnSpPr>
            <p:nvPr/>
          </p:nvCxnSpPr>
          <p:spPr>
            <a:xfrm flipH="1">
              <a:off x="4335466" y="5977246"/>
              <a:ext cx="907852" cy="202629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F2923EC-E08D-46E4-A03C-A838BEBFD5F1}"/>
                </a:ext>
              </a:extLst>
            </p:cNvPr>
            <p:cNvGrpSpPr/>
            <p:nvPr/>
          </p:nvGrpSpPr>
          <p:grpSpPr>
            <a:xfrm>
              <a:off x="5066047" y="5738322"/>
              <a:ext cx="750458" cy="666520"/>
              <a:chOff x="5983840" y="4933334"/>
              <a:chExt cx="855143" cy="759496"/>
            </a:xfrm>
          </p:grpSpPr>
          <p:sp>
            <p:nvSpPr>
              <p:cNvPr id="89" name="Rectangle: Single Corner Snipped 88">
                <a:extLst>
                  <a:ext uri="{FF2B5EF4-FFF2-40B4-BE49-F238E27FC236}">
                    <a16:creationId xmlns:a16="http://schemas.microsoft.com/office/drawing/2014/main" id="{2AEC8F3C-4D26-45F1-9247-BB98138908F9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0" name="Rectangle: Single Corner Snipped 89">
                <a:extLst>
                  <a:ext uri="{FF2B5EF4-FFF2-40B4-BE49-F238E27FC236}">
                    <a16:creationId xmlns:a16="http://schemas.microsoft.com/office/drawing/2014/main" id="{0CE8C81C-185F-44E6-BDE6-C57B446DACA6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1" name="Rectangle: Single Corner Snipped 90">
                <a:extLst>
                  <a:ext uri="{FF2B5EF4-FFF2-40B4-BE49-F238E27FC236}">
                    <a16:creationId xmlns:a16="http://schemas.microsoft.com/office/drawing/2014/main" id="{D26128AA-7336-4204-8DAE-C0C70E7D887D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D9DEFD-16A2-4663-B6A6-4F73958CB355}"/>
              </a:ext>
            </a:extLst>
          </p:cNvPr>
          <p:cNvGrpSpPr/>
          <p:nvPr/>
        </p:nvGrpSpPr>
        <p:grpSpPr>
          <a:xfrm>
            <a:off x="6145463" y="5292189"/>
            <a:ext cx="2245539" cy="875232"/>
            <a:chOff x="6683816" y="5163597"/>
            <a:chExt cx="2934207" cy="114365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C68B630-93E7-4E4B-B4E0-27DF72C993B2}"/>
                </a:ext>
              </a:extLst>
            </p:cNvPr>
            <p:cNvGrpSpPr/>
            <p:nvPr/>
          </p:nvGrpSpPr>
          <p:grpSpPr>
            <a:xfrm>
              <a:off x="6683816" y="5163597"/>
              <a:ext cx="2467069" cy="765738"/>
              <a:chOff x="6683816" y="5299329"/>
              <a:chExt cx="2467069" cy="765738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7999869" y="5331971"/>
                <a:ext cx="1120226" cy="615321"/>
                <a:chOff x="7290288" y="5862572"/>
                <a:chExt cx="63211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7330416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r>
                    <a:rPr lang="fr-FR" sz="7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7290288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0739" y="5427517"/>
                <a:ext cx="1104265" cy="304511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6683816" y="5299329"/>
                <a:ext cx="845371" cy="765738"/>
                <a:chOff x="5983840" y="4820275"/>
                <a:chExt cx="963296" cy="872555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3" y="4820275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8827890" y="5492076"/>
                <a:ext cx="322995" cy="126504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08ACFA-5690-4BEC-89D5-DFA50B8441E5}"/>
                </a:ext>
              </a:extLst>
            </p:cNvPr>
            <p:cNvGrpSpPr/>
            <p:nvPr/>
          </p:nvGrpSpPr>
          <p:grpSpPr>
            <a:xfrm>
              <a:off x="8783211" y="5670876"/>
              <a:ext cx="834812" cy="636372"/>
              <a:chOff x="8783211" y="5670876"/>
              <a:chExt cx="834812" cy="636372"/>
            </a:xfrm>
          </p:grpSpPr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3211" y="5674836"/>
                <a:ext cx="448929" cy="382843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8920879" y="5670876"/>
                <a:ext cx="697144" cy="281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9249421" y="6000778"/>
                <a:ext cx="360050" cy="306470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6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</p:grp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63B34CF-4017-4E13-BE83-F0EBDEF49E58}"/>
              </a:ext>
            </a:extLst>
          </p:cNvPr>
          <p:cNvCxnSpPr>
            <a:cxnSpLocks/>
          </p:cNvCxnSpPr>
          <p:nvPr/>
        </p:nvCxnSpPr>
        <p:spPr>
          <a:xfrm>
            <a:off x="4985614" y="5213604"/>
            <a:ext cx="1574842" cy="1388116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itle 3">
            <a:extLst>
              <a:ext uri="{FF2B5EF4-FFF2-40B4-BE49-F238E27FC236}">
                <a16:creationId xmlns:a16="http://schemas.microsoft.com/office/drawing/2014/main" id="{C711A546-CD12-4ED7-8918-58EDAF55136F}"/>
              </a:ext>
            </a:extLst>
          </p:cNvPr>
          <p:cNvSpPr txBox="1">
            <a:spLocks/>
          </p:cNvSpPr>
          <p:nvPr/>
        </p:nvSpPr>
        <p:spPr>
          <a:xfrm>
            <a:off x="8965635" y="5239630"/>
            <a:ext cx="2885441" cy="1196804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Because integration tests are slow &amp; boring </a:t>
            </a: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ED76CBE-367B-4F2D-979D-E7E55982023A}"/>
              </a:ext>
            </a:extLst>
          </p:cNvPr>
          <p:cNvSpPr/>
          <p:nvPr/>
        </p:nvSpPr>
        <p:spPr>
          <a:xfrm>
            <a:off x="9428209" y="5939160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788428" cy="5009997"/>
            <a:chOff x="6729353" y="1267097"/>
            <a:chExt cx="4576082" cy="3960688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</p:cNvCxnSpPr>
            <p:nvPr/>
          </p:nvCxnSpPr>
          <p:spPr>
            <a:xfrm>
              <a:off x="10355715" y="4487441"/>
              <a:ext cx="615626" cy="477273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603625" y="4523537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945385" y="4921315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0056" y="4251625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86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Why do I TDD</a:t>
            </a:r>
          </a:p>
        </p:txBody>
      </p:sp>
    </p:spTree>
    <p:extLst>
      <p:ext uri="{BB962C8B-B14F-4D97-AF65-F5344CB8AC3E}">
        <p14:creationId xmlns:p14="http://schemas.microsoft.com/office/powerpoint/2010/main" val="256881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Workflows</a:t>
            </a:r>
          </a:p>
        </p:txBody>
      </p:sp>
    </p:spTree>
    <p:extLst>
      <p:ext uri="{BB962C8B-B14F-4D97-AF65-F5344CB8AC3E}">
        <p14:creationId xmlns:p14="http://schemas.microsoft.com/office/powerpoint/2010/main" val="1703920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3994</TotalTime>
  <Words>2794</Words>
  <Application>Microsoft Office PowerPoint</Application>
  <PresentationFormat>Widescreen</PresentationFormat>
  <Paragraphs>827</Paragraphs>
  <Slides>55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Prerequisites</vt:lpstr>
      <vt:lpstr>PowerPoint Presentation</vt:lpstr>
      <vt:lpstr>PowerPoint Presentation</vt:lpstr>
      <vt:lpstr>PowerPoint Presentation</vt:lpstr>
      <vt:lpstr>Why do I TDD</vt:lpstr>
      <vt:lpstr>Why</vt:lpstr>
      <vt:lpstr>Workflows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Workflows</vt:lpstr>
      <vt:lpstr>Common pitfalls &amp; mitigations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Outside-in Diamond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Outside-in?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414</cp:revision>
  <cp:lastPrinted>2021-01-24T16:35:49Z</cp:lastPrinted>
  <dcterms:created xsi:type="dcterms:W3CDTF">2021-01-22T11:53:11Z</dcterms:created>
  <dcterms:modified xsi:type="dcterms:W3CDTF">2021-02-13T18:49:01Z</dcterms:modified>
</cp:coreProperties>
</file>

<file path=docProps/thumbnail.jpeg>
</file>